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64EEB-133B-426E-99FF-7D84BE4DEC5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04C-AB52-4E3D-805F-AD328D394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946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64EEB-133B-426E-99FF-7D84BE4DEC5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04C-AB52-4E3D-805F-AD328D394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609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64EEB-133B-426E-99FF-7D84BE4DEC5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04C-AB52-4E3D-805F-AD328D394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248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64EEB-133B-426E-99FF-7D84BE4DEC5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04C-AB52-4E3D-805F-AD328D394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454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64EEB-133B-426E-99FF-7D84BE4DEC5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04C-AB52-4E3D-805F-AD328D394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602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64EEB-133B-426E-99FF-7D84BE4DEC5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04C-AB52-4E3D-805F-AD328D394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85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64EEB-133B-426E-99FF-7D84BE4DEC5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04C-AB52-4E3D-805F-AD328D394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600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64EEB-133B-426E-99FF-7D84BE4DEC5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04C-AB52-4E3D-805F-AD328D394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621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64EEB-133B-426E-99FF-7D84BE4DEC5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04C-AB52-4E3D-805F-AD328D394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54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64EEB-133B-426E-99FF-7D84BE4DEC5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04C-AB52-4E3D-805F-AD328D394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109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64EEB-133B-426E-99FF-7D84BE4DEC5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304C-AB52-4E3D-805F-AD328D394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626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64EEB-133B-426E-99FF-7D84BE4DEC5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C304C-AB52-4E3D-805F-AD328D3946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750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31805"/>
            <a:ext cx="9144000" cy="1161536"/>
          </a:xfrm>
        </p:spPr>
        <p:txBody>
          <a:bodyPr>
            <a:normAutofit/>
          </a:bodyPr>
          <a:lstStyle/>
          <a:p>
            <a:r>
              <a:rPr lang="en-US" sz="1200" b="1" dirty="0" smtClean="0"/>
              <a:t>24 </a:t>
            </a:r>
            <a:r>
              <a:rPr lang="ru-RU" sz="1200" b="1" dirty="0" smtClean="0"/>
              <a:t>февраля </a:t>
            </a:r>
            <a:r>
              <a:rPr lang="ru-RU" sz="1200" b="1" dirty="0" smtClean="0"/>
              <a:t>в школе,   </a:t>
            </a:r>
            <a:r>
              <a:rPr lang="ru-RU" sz="1200" b="1" dirty="0" smtClean="0"/>
              <a:t>среди учащихся 5-6 классов,  прошел конкурс  «Песни военных лет» с элементами театрального </a:t>
            </a:r>
            <a:r>
              <a:rPr lang="ru-RU" sz="1200" b="1" dirty="0" err="1" smtClean="0"/>
              <a:t>инсценирования</a:t>
            </a:r>
            <a:r>
              <a:rPr lang="ru-RU" sz="1200" b="1" dirty="0" smtClean="0"/>
              <a:t>. Ученики  творчески подошли к данному конкуры. Среди лучших исполнителей и театральных инсценировок были работы 5Г , 6Б, 6В классов. Данные коллективы были отмечены  грамотами и призами. Остальные участники получили поощрительные призы.</a:t>
            </a:r>
            <a:endParaRPr lang="ru-RU" sz="1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744" y="4391111"/>
            <a:ext cx="3096569" cy="23224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747" y="2121886"/>
            <a:ext cx="2783533" cy="2087650"/>
          </a:xfrm>
          <a:prstGeom prst="rect">
            <a:avLst/>
          </a:prstGeom>
        </p:spPr>
      </p:pic>
      <p:sp>
        <p:nvSpPr>
          <p:cNvPr id="6" name="AutoShape 2" descr="https://apf.mail.ru/cgi-bin/readmsg?id=16142397761893814462;0;4&amp;exif=1&amp;full=1&amp;x-email=sch144kzn%40mail.ru"/>
          <p:cNvSpPr>
            <a:spLocks noGrp="1" noChangeAspect="1" noChangeArrowheads="1"/>
          </p:cNvSpPr>
          <p:nvPr>
            <p:ph type="subTitle" idx="1"/>
          </p:nvPr>
        </p:nvSpPr>
        <p:spPr bwMode="auto">
          <a:xfrm>
            <a:off x="1524000" y="1565275"/>
            <a:ext cx="9144000" cy="514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Конкурс «Песни военных </a:t>
            </a:r>
            <a:r>
              <a:rPr lang="ru-RU" smtClean="0"/>
              <a:t>лет»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661" y="1969486"/>
            <a:ext cx="3448908" cy="25866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513" y="4427388"/>
            <a:ext cx="3048200" cy="22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7276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64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24 февраля в школе,   среди учащихся 5-6 классов,  прошел конкурс  «Песни военных лет» с элементами театрального инсценирования. Ученики  творчески подошли к данному конкуры. Среди лучших исполнителей и театральных инсценировок были работы 5Г , 6Б, 6В классов. Данные коллективы были отмечены  грамотами и призами. Остальные участники получили поощрительные призы.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24 февраля в школе,   среди учащихся 5-6 классов,  прошел конкурс военно-патриотической песни с элементами инсценирования.</dc:title>
  <dc:creator>Фирдаус Ахтямовна</dc:creator>
  <cp:lastModifiedBy>Фирдаус Ахтямовна</cp:lastModifiedBy>
  <cp:revision>3</cp:revision>
  <dcterms:created xsi:type="dcterms:W3CDTF">2021-02-25T08:10:41Z</dcterms:created>
  <dcterms:modified xsi:type="dcterms:W3CDTF">2021-02-25T10:25:50Z</dcterms:modified>
</cp:coreProperties>
</file>